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media/image1.png" ContentType="image/png"/>
  <Override PartName="/ppt/media/image2.png" ContentType="image/png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_rels/slideLayout31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9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3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1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4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5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6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7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8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6120" cy="6864120"/>
          </a:xfrm>
          <a:prstGeom prst="straightConnector1">
            <a:avLst/>
          </a:prstGeom>
          <a:ln w="76200">
            <a:solidFill>
              <a:srgbClr val="ffc000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758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4200" cy="3186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99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3680" cy="318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3360" cy="35388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6120" cy="6864120"/>
          </a:xfrm>
          <a:prstGeom prst="straightConnector1">
            <a:avLst/>
          </a:prstGeom>
          <a:ln w="76200">
            <a:solidFill>
              <a:srgbClr val="ffc000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758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934400" y="0"/>
            <a:ext cx="1204200" cy="3186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99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3680" cy="318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7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3360" cy="35388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" name="Connecteur droit 7"/>
          <p:cNvCxnSpPr/>
          <p:nvPr/>
        </p:nvCxnSpPr>
        <p:spPr>
          <a:xfrm flipV="1">
            <a:off x="0" y="0"/>
            <a:ext cx="6120" cy="6864120"/>
          </a:xfrm>
          <a:prstGeom prst="straightConnector1">
            <a:avLst/>
          </a:prstGeom>
          <a:ln w="76200">
            <a:solidFill>
              <a:srgbClr val="ffc000"/>
            </a:solidFill>
            <a:round/>
          </a:ln>
        </p:spPr>
      </p:cxnSp>
      <p:sp>
        <p:nvSpPr>
          <p:cNvPr id="87" name="ZoneTexte 8"/>
          <p:cNvSpPr/>
          <p:nvPr/>
        </p:nvSpPr>
        <p:spPr>
          <a:xfrm>
            <a:off x="39240" y="346320"/>
            <a:ext cx="84758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88" name="Rectangle 9"/>
          <p:cNvSpPr/>
          <p:nvPr/>
        </p:nvSpPr>
        <p:spPr>
          <a:xfrm>
            <a:off x="7934400" y="0"/>
            <a:ext cx="1204200" cy="3186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99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89" name="Rectangle 10"/>
          <p:cNvSpPr/>
          <p:nvPr/>
        </p:nvSpPr>
        <p:spPr>
          <a:xfrm>
            <a:off x="39240" y="0"/>
            <a:ext cx="7843680" cy="318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90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3360" cy="353880"/>
          </a:xfrm>
          <a:prstGeom prst="rect">
            <a:avLst/>
          </a:prstGeom>
          <a:ln w="0">
            <a:noFill/>
          </a:ln>
        </p:spPr>
      </p:pic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0760" cy="535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3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5720" cy="361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31" name="Rectangle 4"/>
          <p:cNvSpPr/>
          <p:nvPr/>
        </p:nvSpPr>
        <p:spPr>
          <a:xfrm>
            <a:off x="0" y="367920"/>
            <a:ext cx="9137880" cy="652176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2" name="ZoneTexte 5"/>
          <p:cNvSpPr/>
          <p:nvPr/>
        </p:nvSpPr>
        <p:spPr>
          <a:xfrm>
            <a:off x="1800360" y="3060000"/>
            <a:ext cx="5219640" cy="106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Je sais écrire et ordonner des nombres.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133" name="Image 6" descr=""/>
          <p:cNvPicPr/>
          <p:nvPr/>
        </p:nvPicPr>
        <p:blipFill>
          <a:blip r:embed="rId1"/>
          <a:stretch/>
        </p:blipFill>
        <p:spPr>
          <a:xfrm>
            <a:off x="3654360" y="608760"/>
            <a:ext cx="1829160" cy="1260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5720" cy="361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91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92" name=""/>
          <p:cNvSpPr/>
          <p:nvPr/>
        </p:nvSpPr>
        <p:spPr>
          <a:xfrm>
            <a:off x="8069760" y="36000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93" name=""/>
          <p:cNvSpPr/>
          <p:nvPr/>
        </p:nvSpPr>
        <p:spPr>
          <a:xfrm>
            <a:off x="7740000" y="37800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94" name="Titre 15"/>
          <p:cNvSpPr/>
          <p:nvPr/>
        </p:nvSpPr>
        <p:spPr>
          <a:xfrm>
            <a:off x="360000" y="1260000"/>
            <a:ext cx="8640000" cy="108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1 453 &lt; 3 780 &lt; 5 450 &lt; 6 066 &lt; 6 710 &lt; 7 301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5" name="Titre 16"/>
          <p:cNvSpPr/>
          <p:nvPr/>
        </p:nvSpPr>
        <p:spPr>
          <a:xfrm>
            <a:off x="360000" y="4680000"/>
            <a:ext cx="8640000" cy="90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81000"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270 520 &lt; 289 700 &lt; 791 005 &lt; 800 072 &lt; 804 562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6" name="PlaceHolder 17"/>
          <p:cNvSpPr/>
          <p:nvPr/>
        </p:nvSpPr>
        <p:spPr>
          <a:xfrm>
            <a:off x="561240" y="364320"/>
            <a:ext cx="2318400" cy="535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5720" cy="361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35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36" name=""/>
          <p:cNvSpPr/>
          <p:nvPr/>
        </p:nvSpPr>
        <p:spPr>
          <a:xfrm>
            <a:off x="7920000" y="54000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37" name=""/>
          <p:cNvSpPr/>
          <p:nvPr/>
        </p:nvSpPr>
        <p:spPr>
          <a:xfrm>
            <a:off x="7740000" y="37800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38" name="PlaceHolder 3"/>
          <p:cNvSpPr/>
          <p:nvPr/>
        </p:nvSpPr>
        <p:spPr>
          <a:xfrm>
            <a:off x="414360" y="360000"/>
            <a:ext cx="6425640" cy="697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Écris les nombres entendus.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39" name="Titre 28"/>
          <p:cNvSpPr/>
          <p:nvPr/>
        </p:nvSpPr>
        <p:spPr>
          <a:xfrm>
            <a:off x="540000" y="4320000"/>
            <a:ext cx="8280000" cy="90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c6c3c3"/>
                </a:solidFill>
                <a:latin typeface="Calibri"/>
                <a:ea typeface="DejaVu Sans"/>
              </a:rPr>
              <a:t>270 520 - 289 700 - 804 562 - 800 072 - 791 005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0" name="Titre 2"/>
          <p:cNvSpPr/>
          <p:nvPr/>
        </p:nvSpPr>
        <p:spPr>
          <a:xfrm>
            <a:off x="540000" y="1260000"/>
            <a:ext cx="8280000" cy="90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73000"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c6c3c3"/>
                </a:solidFill>
                <a:latin typeface="Calibri"/>
                <a:ea typeface="DejaVu Sans"/>
              </a:rPr>
              <a:t>1M 4C 5D 3U  – 3M 7C 8D – 5M 45D – 671D – 60 C 66U – 73C 1U </a:t>
            </a:r>
            <a:endParaRPr b="0" i="1" lang="fr-FR" sz="3600" spc="-1" strike="noStrike">
              <a:solidFill>
                <a:srgbClr val="0070c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5720" cy="361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42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43" name=""/>
          <p:cNvSpPr/>
          <p:nvPr/>
        </p:nvSpPr>
        <p:spPr>
          <a:xfrm>
            <a:off x="7920000" y="54000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44" name=""/>
          <p:cNvSpPr/>
          <p:nvPr/>
        </p:nvSpPr>
        <p:spPr>
          <a:xfrm>
            <a:off x="7740000" y="37800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45" name="PlaceHolder 8"/>
          <p:cNvSpPr/>
          <p:nvPr/>
        </p:nvSpPr>
        <p:spPr>
          <a:xfrm>
            <a:off x="561240" y="364320"/>
            <a:ext cx="2318400" cy="535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6" name="Titre 1"/>
          <p:cNvSpPr/>
          <p:nvPr/>
        </p:nvSpPr>
        <p:spPr>
          <a:xfrm>
            <a:off x="900000" y="1080000"/>
            <a:ext cx="7380000" cy="216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1 453</a:t>
            </a:r>
            <a:endParaRPr b="0" i="1" lang="fr-FR" sz="4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i="1" lang="fr-FR" sz="4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i="1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7" name="Titre 17"/>
          <p:cNvSpPr/>
          <p:nvPr/>
        </p:nvSpPr>
        <p:spPr>
          <a:xfrm>
            <a:off x="720000" y="4140000"/>
            <a:ext cx="7380000" cy="216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270 520</a:t>
            </a:r>
            <a:endParaRPr b="0" i="1" lang="fr-FR" sz="4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i="1" lang="fr-FR" sz="4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i="1" lang="fr-FR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5720" cy="361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49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50" name=""/>
          <p:cNvSpPr/>
          <p:nvPr/>
        </p:nvSpPr>
        <p:spPr>
          <a:xfrm>
            <a:off x="7920000" y="54000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51" name=""/>
          <p:cNvSpPr/>
          <p:nvPr/>
        </p:nvSpPr>
        <p:spPr>
          <a:xfrm>
            <a:off x="7740000" y="37800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52" name="PlaceHolder 5"/>
          <p:cNvSpPr/>
          <p:nvPr/>
        </p:nvSpPr>
        <p:spPr>
          <a:xfrm>
            <a:off x="561240" y="364320"/>
            <a:ext cx="2318400" cy="535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53" name="Titre 4"/>
          <p:cNvSpPr/>
          <p:nvPr/>
        </p:nvSpPr>
        <p:spPr>
          <a:xfrm>
            <a:off x="900000" y="1080000"/>
            <a:ext cx="7380000" cy="216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1 453 – 3 780</a:t>
            </a:r>
            <a:endParaRPr b="0" i="1" lang="fr-FR" sz="4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i="1" lang="fr-FR" sz="4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i="1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4" name="Titre 5"/>
          <p:cNvSpPr/>
          <p:nvPr/>
        </p:nvSpPr>
        <p:spPr>
          <a:xfrm>
            <a:off x="720000" y="4140000"/>
            <a:ext cx="7380000" cy="216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270 520 – 289 700</a:t>
            </a:r>
            <a:endParaRPr b="0" i="1" lang="fr-FR" sz="4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i="1" lang="fr-FR" sz="4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i="1" lang="fr-FR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5720" cy="361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56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57" name=""/>
          <p:cNvSpPr/>
          <p:nvPr/>
        </p:nvSpPr>
        <p:spPr>
          <a:xfrm>
            <a:off x="7920000" y="54000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58" name=""/>
          <p:cNvSpPr/>
          <p:nvPr/>
        </p:nvSpPr>
        <p:spPr>
          <a:xfrm>
            <a:off x="7740000" y="37800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59" name="PlaceHolder 7"/>
          <p:cNvSpPr/>
          <p:nvPr/>
        </p:nvSpPr>
        <p:spPr>
          <a:xfrm>
            <a:off x="561240" y="364320"/>
            <a:ext cx="2318400" cy="535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60" name="Titre 3"/>
          <p:cNvSpPr/>
          <p:nvPr/>
        </p:nvSpPr>
        <p:spPr>
          <a:xfrm>
            <a:off x="900000" y="1080000"/>
            <a:ext cx="7380000" cy="216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1 453 – 3 780 – 5 450</a:t>
            </a:r>
            <a:endParaRPr b="0" i="1" lang="fr-FR" sz="4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i="1" lang="fr-FR" sz="4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i="1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1" name="Titre 6"/>
          <p:cNvSpPr/>
          <p:nvPr/>
        </p:nvSpPr>
        <p:spPr>
          <a:xfrm>
            <a:off x="720000" y="4140000"/>
            <a:ext cx="7380000" cy="216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270 520 – 289 700 – 804 562</a:t>
            </a:r>
            <a:endParaRPr b="0" i="1" lang="fr-FR" sz="4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i="1" lang="fr-FR" sz="4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i="1" lang="fr-FR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5720" cy="361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63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64" name=""/>
          <p:cNvSpPr/>
          <p:nvPr/>
        </p:nvSpPr>
        <p:spPr>
          <a:xfrm>
            <a:off x="7920000" y="54000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65" name=""/>
          <p:cNvSpPr/>
          <p:nvPr/>
        </p:nvSpPr>
        <p:spPr>
          <a:xfrm>
            <a:off x="7740000" y="37800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66" name="PlaceHolder 10"/>
          <p:cNvSpPr/>
          <p:nvPr/>
        </p:nvSpPr>
        <p:spPr>
          <a:xfrm>
            <a:off x="561240" y="364320"/>
            <a:ext cx="2318400" cy="535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67" name="Titre 7"/>
          <p:cNvSpPr/>
          <p:nvPr/>
        </p:nvSpPr>
        <p:spPr>
          <a:xfrm>
            <a:off x="900000" y="1080000"/>
            <a:ext cx="7380000" cy="216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1 453 – 3 780 – 5 450 – 6 710</a:t>
            </a:r>
            <a:endParaRPr b="0" i="1" lang="fr-FR" sz="4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i="1" lang="fr-FR" sz="4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i="1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8" name="Titre 8"/>
          <p:cNvSpPr/>
          <p:nvPr/>
        </p:nvSpPr>
        <p:spPr>
          <a:xfrm>
            <a:off x="720000" y="4140000"/>
            <a:ext cx="7380000" cy="216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270 520 – 289 700 – 804 562</a:t>
            </a:r>
            <a:endParaRPr b="0" i="1" lang="fr-FR" sz="4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i="1" lang="fr-FR" sz="4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           </a:t>
            </a: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800 072</a:t>
            </a:r>
            <a:endParaRPr b="0" i="1" lang="fr-FR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5720" cy="361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70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71" name=""/>
          <p:cNvSpPr/>
          <p:nvPr/>
        </p:nvSpPr>
        <p:spPr>
          <a:xfrm>
            <a:off x="7920000" y="54000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72" name=""/>
          <p:cNvSpPr/>
          <p:nvPr/>
        </p:nvSpPr>
        <p:spPr>
          <a:xfrm>
            <a:off x="7740000" y="37800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73" name="PlaceHolder 12"/>
          <p:cNvSpPr/>
          <p:nvPr/>
        </p:nvSpPr>
        <p:spPr>
          <a:xfrm>
            <a:off x="561240" y="364320"/>
            <a:ext cx="2318400" cy="535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74" name="Titre 9"/>
          <p:cNvSpPr/>
          <p:nvPr/>
        </p:nvSpPr>
        <p:spPr>
          <a:xfrm>
            <a:off x="900000" y="1080000"/>
            <a:ext cx="7380000" cy="216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1 453 – 3 780 – 5 450 – 6 710</a:t>
            </a:r>
            <a:endParaRPr b="0" i="1" lang="fr-FR" sz="4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i="1" lang="fr-FR" sz="4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               </a:t>
            </a: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6 066</a:t>
            </a:r>
            <a:endParaRPr b="0" i="1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5" name="Titre 10"/>
          <p:cNvSpPr/>
          <p:nvPr/>
        </p:nvSpPr>
        <p:spPr>
          <a:xfrm>
            <a:off x="720000" y="4140000"/>
            <a:ext cx="7380000" cy="216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270 520 – 289 700 – 804 562</a:t>
            </a:r>
            <a:endParaRPr b="0" i="1" lang="fr-FR" sz="4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i="1" lang="fr-FR" sz="4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           </a:t>
            </a: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800 072 – 791 005</a:t>
            </a:r>
            <a:endParaRPr b="0" i="1" lang="fr-FR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5720" cy="361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77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78" name=""/>
          <p:cNvSpPr/>
          <p:nvPr/>
        </p:nvSpPr>
        <p:spPr>
          <a:xfrm>
            <a:off x="7920000" y="54000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79" name=""/>
          <p:cNvSpPr/>
          <p:nvPr/>
        </p:nvSpPr>
        <p:spPr>
          <a:xfrm>
            <a:off x="7740000" y="37800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80" name="PlaceHolder 14"/>
          <p:cNvSpPr/>
          <p:nvPr/>
        </p:nvSpPr>
        <p:spPr>
          <a:xfrm>
            <a:off x="561240" y="364320"/>
            <a:ext cx="2318400" cy="535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81" name="Titre 11"/>
          <p:cNvSpPr/>
          <p:nvPr/>
        </p:nvSpPr>
        <p:spPr>
          <a:xfrm>
            <a:off x="900000" y="1080000"/>
            <a:ext cx="7380000" cy="216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1 453 – 3 780 – 5 450 – 6 710</a:t>
            </a:r>
            <a:endParaRPr b="0" i="1" lang="fr-FR" sz="4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i="1" lang="fr-FR" sz="4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               </a:t>
            </a: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6 066 – 7 301</a:t>
            </a:r>
            <a:endParaRPr b="0" i="1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2" name="Titre 12"/>
          <p:cNvSpPr/>
          <p:nvPr/>
        </p:nvSpPr>
        <p:spPr>
          <a:xfrm>
            <a:off x="720000" y="4140000"/>
            <a:ext cx="7380000" cy="216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270 520 – 289 700 – 804 562</a:t>
            </a:r>
            <a:endParaRPr b="0" i="1" lang="fr-FR" sz="4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i="1" lang="fr-FR" sz="4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           </a:t>
            </a: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800 072 – 791 005</a:t>
            </a:r>
            <a:endParaRPr b="0" i="1" lang="fr-FR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5720" cy="361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84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85" name=""/>
          <p:cNvSpPr/>
          <p:nvPr/>
        </p:nvSpPr>
        <p:spPr>
          <a:xfrm>
            <a:off x="8069760" y="36000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86" name=""/>
          <p:cNvSpPr/>
          <p:nvPr/>
        </p:nvSpPr>
        <p:spPr>
          <a:xfrm>
            <a:off x="7740000" y="37800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87" name="Titre 13"/>
          <p:cNvSpPr/>
          <p:nvPr/>
        </p:nvSpPr>
        <p:spPr>
          <a:xfrm>
            <a:off x="900000" y="1080000"/>
            <a:ext cx="7380000" cy="216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1 453 – 3 780 – 5 450 – 6 710</a:t>
            </a:r>
            <a:endParaRPr b="0" i="1" lang="fr-FR" sz="4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i="1" lang="fr-FR" sz="4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               </a:t>
            </a: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6 066 – 7 301</a:t>
            </a:r>
            <a:endParaRPr b="0" i="1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8" name="Titre 14"/>
          <p:cNvSpPr/>
          <p:nvPr/>
        </p:nvSpPr>
        <p:spPr>
          <a:xfrm>
            <a:off x="720000" y="4140000"/>
            <a:ext cx="7380000" cy="216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270 520 – 289 700 – 804 562</a:t>
            </a:r>
            <a:endParaRPr b="0" i="1" lang="fr-FR" sz="4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i="1" lang="fr-FR" sz="4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           </a:t>
            </a: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800 072 – 791 005</a:t>
            </a:r>
            <a:endParaRPr b="0" i="1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9" name="PlaceHolder 22"/>
          <p:cNvSpPr/>
          <p:nvPr/>
        </p:nvSpPr>
        <p:spPr>
          <a:xfrm>
            <a:off x="360000" y="360000"/>
            <a:ext cx="7709760" cy="54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74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Ordonne les nombres suivants dans l’ordre croissant.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532</TotalTime>
  <Application>LibreOffice/7.4.1.2$Windows_X86_64 LibreOffice_project/3c58a8f3a960df8bc8fd77b461821e42c061c5f0</Application>
  <AppVersion>15.0000</AppVersion>
  <Words>101</Words>
  <Paragraphs>61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2026-03-28T22:23:26Z</dcterms:modified>
  <cp:revision>99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11</vt:i4>
  </property>
</Properties>
</file>